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70" r:id="rId8"/>
    <p:sldId id="271" r:id="rId9"/>
    <p:sldId id="268" r:id="rId10"/>
    <p:sldId id="275" r:id="rId11"/>
    <p:sldId id="274" r:id="rId12"/>
    <p:sldId id="265" r:id="rId13"/>
    <p:sldId id="272" r:id="rId14"/>
    <p:sldId id="267" r:id="rId15"/>
    <p:sldId id="278" r:id="rId16"/>
    <p:sldId id="273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4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8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8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96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6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9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2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9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5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7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6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MOTIVI </a:t>
            </a:r>
            <a:r>
              <a:rPr lang="sl-SI" dirty="0" smtClean="0"/>
              <a:t>divjega kostanja v</a:t>
            </a:r>
            <a:r>
              <a:rPr lang="sl-SI" dirty="0" smtClean="0"/>
              <a:t> </a:t>
            </a:r>
            <a:r>
              <a:rPr lang="sl-SI" dirty="0" smtClean="0"/>
              <a:t>UMETNOSTI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Uporaba cvetličnih motivov </a:t>
            </a:r>
            <a:r>
              <a:rPr lang="sl-SI" dirty="0" smtClean="0"/>
              <a:t>v </a:t>
            </a:r>
            <a:r>
              <a:rPr lang="sl-SI" dirty="0" smtClean="0"/>
              <a:t>umetnosti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28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Oblikovanje</a:t>
            </a:r>
            <a:endParaRPr lang="sl-S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514402"/>
            <a:ext cx="4754562" cy="356592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514402"/>
            <a:ext cx="4754562" cy="3565921"/>
          </a:xfrm>
        </p:spPr>
      </p:pic>
    </p:spTree>
    <p:extLst>
      <p:ext uri="{BB962C8B-B14F-4D97-AF65-F5344CB8AC3E}">
        <p14:creationId xmlns:p14="http://schemas.microsoft.com/office/powerpoint/2010/main" val="404241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Notranji dekor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dirty="0" smtClean="0"/>
              <a:t>Ročaj za torbico iz blaga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l-SI" dirty="0" smtClean="0"/>
              <a:t>Klubska mizica</a:t>
            </a:r>
            <a:endParaRPr lang="sl-SI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9" y="3002596"/>
            <a:ext cx="4695578" cy="3341687"/>
          </a:xfrm>
        </p:spPr>
      </p:pic>
      <p:pic>
        <p:nvPicPr>
          <p:cNvPr id="8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262" y="3759039"/>
            <a:ext cx="1661160" cy="1828800"/>
          </a:xfrm>
        </p:spPr>
      </p:pic>
    </p:spTree>
    <p:extLst>
      <p:ext uri="{BB962C8B-B14F-4D97-AF65-F5344CB8AC3E}">
        <p14:creationId xmlns:p14="http://schemas.microsoft.com/office/powerpoint/2010/main" val="169965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Štukatura in intarzija</a:t>
            </a:r>
            <a:endParaRPr lang="sl-S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642181"/>
            <a:ext cx="4754562" cy="33103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715604"/>
            <a:ext cx="4754562" cy="3163517"/>
          </a:xfrm>
        </p:spPr>
      </p:pic>
    </p:spTree>
    <p:extLst>
      <p:ext uri="{BB962C8B-B14F-4D97-AF65-F5344CB8AC3E}">
        <p14:creationId xmlns:p14="http://schemas.microsoft.com/office/powerpoint/2010/main" val="39454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39" y="632618"/>
            <a:ext cx="9720072" cy="1499616"/>
          </a:xfrm>
        </p:spPr>
        <p:txBody>
          <a:bodyPr/>
          <a:lstStyle/>
          <a:p>
            <a:pPr algn="ctr"/>
            <a:r>
              <a:rPr lang="sl-SI" dirty="0" err="1" smtClean="0"/>
              <a:t>Filigranstvo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dirty="0" smtClean="0"/>
              <a:t>Gumb (</a:t>
            </a:r>
            <a:r>
              <a:rPr lang="sl-SI" dirty="0" err="1" smtClean="0"/>
              <a:t>Notthingam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l-SI" dirty="0" smtClean="0"/>
              <a:t>Broška</a:t>
            </a:r>
            <a:endParaRPr lang="sl-SI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31" y="3097400"/>
            <a:ext cx="3250312" cy="3341687"/>
          </a:xfrm>
        </p:spPr>
      </p:pic>
      <p:pic>
        <p:nvPicPr>
          <p:cNvPr id="8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16" y="3002596"/>
            <a:ext cx="2505476" cy="3341687"/>
          </a:xfrm>
        </p:spPr>
      </p:pic>
    </p:spTree>
    <p:extLst>
      <p:ext uri="{BB962C8B-B14F-4D97-AF65-F5344CB8AC3E}">
        <p14:creationId xmlns:p14="http://schemas.microsoft.com/office/powerpoint/2010/main" val="26480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Poštna kartica in znamka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809454"/>
            <a:ext cx="4754562" cy="297581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8" y="2286000"/>
            <a:ext cx="2353722" cy="4022725"/>
          </a:xfrm>
        </p:spPr>
      </p:pic>
    </p:spTree>
    <p:extLst>
      <p:ext uri="{BB962C8B-B14F-4D97-AF65-F5344CB8AC3E}">
        <p14:creationId xmlns:p14="http://schemas.microsoft.com/office/powerpoint/2010/main" val="22618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47" y="1179095"/>
            <a:ext cx="4379495" cy="34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8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Industrijska dediščina in prva svetovna vojna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dirty="0" smtClean="0"/>
              <a:t>Izola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l-SI" dirty="0" smtClean="0"/>
              <a:t>Soška fronta</a:t>
            </a:r>
            <a:endParaRPr lang="sl-S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78" y="3233335"/>
            <a:ext cx="4754563" cy="280909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19" y="3113881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76858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Motivi narave </a:t>
            </a:r>
            <a:r>
              <a:rPr lang="sl-SI" dirty="0" smtClean="0"/>
              <a:t>v </a:t>
            </a:r>
            <a:r>
              <a:rPr lang="sl-SI" dirty="0" smtClean="0"/>
              <a:t>slikarstvu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dirty="0" smtClean="0"/>
              <a:t>Drevo divjega kostanja v cvetu, Vincent Van </a:t>
            </a:r>
            <a:r>
              <a:rPr lang="sl-SI" dirty="0" err="1" smtClean="0"/>
              <a:t>Gogh</a:t>
            </a:r>
            <a:r>
              <a:rPr lang="sl-SI" dirty="0" smtClean="0"/>
              <a:t>, 1887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5" y="2967038"/>
            <a:ext cx="2739487" cy="334168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l-SI" dirty="0" smtClean="0"/>
              <a:t>Avenija cvetočih divjih kostanjev v </a:t>
            </a:r>
            <a:r>
              <a:rPr lang="sl-SI" dirty="0" err="1" smtClean="0"/>
              <a:t>Arlesu</a:t>
            </a:r>
            <a:r>
              <a:rPr lang="sl-SI" dirty="0" smtClean="0"/>
              <a:t>, Vincent Van </a:t>
            </a:r>
            <a:r>
              <a:rPr lang="sl-SI" dirty="0" err="1" smtClean="0"/>
              <a:t>Gogh</a:t>
            </a:r>
            <a:r>
              <a:rPr lang="sl-SI" dirty="0" smtClean="0"/>
              <a:t> 1889</a:t>
            </a:r>
            <a:endParaRPr lang="sl-S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67" y="2967038"/>
            <a:ext cx="4157879" cy="3341687"/>
          </a:xfrm>
        </p:spPr>
      </p:pic>
    </p:spTree>
    <p:extLst>
      <p:ext uri="{BB962C8B-B14F-4D97-AF65-F5344CB8AC3E}">
        <p14:creationId xmlns:p14="http://schemas.microsoft.com/office/powerpoint/2010/main" val="179532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Divji kostanj kot motiv impresionizma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dirty="0" smtClean="0"/>
              <a:t>Cvetoče veje divjega kostanja, Vincent Van </a:t>
            </a:r>
            <a:r>
              <a:rPr lang="sl-SI" dirty="0" err="1" smtClean="0"/>
              <a:t>Gogh</a:t>
            </a:r>
            <a:r>
              <a:rPr lang="sl-SI" dirty="0" smtClean="0"/>
              <a:t>, 1890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l-SI" dirty="0" smtClean="0"/>
              <a:t>Drevo divjega kostanja v cvetu, Pierre-</a:t>
            </a:r>
            <a:r>
              <a:rPr lang="sl-SI" dirty="0" err="1" smtClean="0"/>
              <a:t>Auguste</a:t>
            </a:r>
            <a:r>
              <a:rPr lang="sl-SI" dirty="0" smtClean="0"/>
              <a:t> Renoir, 1881</a:t>
            </a:r>
            <a:endParaRPr lang="sl-SI" dirty="0"/>
          </a:p>
        </p:txBody>
      </p:sp>
      <p:pic>
        <p:nvPicPr>
          <p:cNvPr id="7" name="Content Placeholder 6" descr="C:\Users\damjana\Desktop\Učne priprave\blossoming-chestnut-branches-1890(1).jpg!Large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27" y="3002596"/>
            <a:ext cx="4184082" cy="334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File:Pierre-Auguste Renoir - Chestnut Tree in Bloom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76" y="3494881"/>
            <a:ext cx="291846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05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70" y="681468"/>
            <a:ext cx="9720072" cy="1499616"/>
          </a:xfrm>
        </p:spPr>
        <p:txBody>
          <a:bodyPr/>
          <a:lstStyle/>
          <a:p>
            <a:pPr algn="ctr"/>
            <a:r>
              <a:rPr lang="sl-SI" dirty="0" smtClean="0"/>
              <a:t>Botanična litografija kostanja</a:t>
            </a:r>
            <a:endParaRPr lang="sl-S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19" y="2482850"/>
            <a:ext cx="2247900" cy="3629025"/>
          </a:xfrm>
        </p:spPr>
      </p:pic>
    </p:spTree>
    <p:extLst>
      <p:ext uri="{BB962C8B-B14F-4D97-AF65-F5344CB8AC3E}">
        <p14:creationId xmlns:p14="http://schemas.microsoft.com/office/powerpoint/2010/main" val="1172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Oblikovanje stekla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Servirni krožnik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Luč (stojalo)</a:t>
            </a:r>
            <a:endParaRPr lang="sl-SI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48" y="3097400"/>
            <a:ext cx="3345404" cy="3341687"/>
          </a:xfrm>
        </p:spPr>
      </p:pic>
      <p:pic>
        <p:nvPicPr>
          <p:cNvPr id="8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51" y="3207670"/>
            <a:ext cx="1300332" cy="3341687"/>
          </a:xfrm>
        </p:spPr>
      </p:pic>
    </p:spTree>
    <p:extLst>
      <p:ext uri="{BB962C8B-B14F-4D97-AF65-F5344CB8AC3E}">
        <p14:creationId xmlns:p14="http://schemas.microsoft.com/office/powerpoint/2010/main" val="10649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Servirni set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514402"/>
            <a:ext cx="4754562" cy="356592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514402"/>
            <a:ext cx="4754562" cy="3565921"/>
          </a:xfrm>
        </p:spPr>
      </p:pic>
    </p:spTree>
    <p:extLst>
      <p:ext uri="{BB962C8B-B14F-4D97-AF65-F5344CB8AC3E}">
        <p14:creationId xmlns:p14="http://schemas.microsoft.com/office/powerpoint/2010/main" val="11096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hortikultura</a:t>
            </a:r>
            <a:endParaRPr lang="sl-S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645796"/>
            <a:ext cx="4754562" cy="330313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31" y="2392362"/>
            <a:ext cx="2543175" cy="3810000"/>
          </a:xfrm>
        </p:spPr>
      </p:pic>
    </p:spTree>
    <p:extLst>
      <p:ext uri="{BB962C8B-B14F-4D97-AF65-F5344CB8AC3E}">
        <p14:creationId xmlns:p14="http://schemas.microsoft.com/office/powerpoint/2010/main" val="12718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476" y="585216"/>
            <a:ext cx="9720072" cy="1499616"/>
          </a:xfrm>
        </p:spPr>
        <p:txBody>
          <a:bodyPr/>
          <a:lstStyle/>
          <a:p>
            <a:pPr algn="ctr"/>
            <a:r>
              <a:rPr lang="sl-SI" dirty="0" smtClean="0"/>
              <a:t>Notranja oprema</a:t>
            </a:r>
            <a:endParaRPr lang="sl-S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97" y="2286000"/>
            <a:ext cx="3017043" cy="40227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87" y="3725862"/>
            <a:ext cx="1524000" cy="1143000"/>
          </a:xfrm>
        </p:spPr>
      </p:pic>
    </p:spTree>
    <p:extLst>
      <p:ext uri="{BB962C8B-B14F-4D97-AF65-F5344CB8AC3E}">
        <p14:creationId xmlns:p14="http://schemas.microsoft.com/office/powerpoint/2010/main" val="4584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Pisarniški dodatki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dirty="0" smtClean="0"/>
              <a:t>Pisemski pečat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l-SI" dirty="0" smtClean="0"/>
              <a:t>Stojalo za črnilo in pero</a:t>
            </a:r>
            <a:endParaRPr lang="sl-SI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27" y="3199649"/>
            <a:ext cx="3341687" cy="3341687"/>
          </a:xfrm>
        </p:spPr>
      </p:pic>
      <p:pic>
        <p:nvPicPr>
          <p:cNvPr id="8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88" y="3271838"/>
            <a:ext cx="4542190" cy="3341687"/>
          </a:xfrm>
        </p:spPr>
      </p:pic>
    </p:spTree>
    <p:extLst>
      <p:ext uri="{BB962C8B-B14F-4D97-AF65-F5344CB8AC3E}">
        <p14:creationId xmlns:p14="http://schemas.microsoft.com/office/powerpoint/2010/main" val="25158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oblikovanje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Škatlica za vžigalice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Parfumski obesek za verižico</a:t>
            </a:r>
            <a:endParaRPr lang="sl-SI" dirty="0"/>
          </a:p>
        </p:txBody>
      </p:sp>
      <p:pic>
        <p:nvPicPr>
          <p:cNvPr id="9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51" y="3097400"/>
            <a:ext cx="2506265" cy="3341687"/>
          </a:xfrm>
        </p:spPr>
      </p:pic>
      <p:pic>
        <p:nvPicPr>
          <p:cNvPr id="10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37" y="3097400"/>
            <a:ext cx="3896181" cy="3341687"/>
          </a:xfrm>
        </p:spPr>
      </p:pic>
    </p:spTree>
    <p:extLst>
      <p:ext uri="{BB962C8B-B14F-4D97-AF65-F5344CB8AC3E}">
        <p14:creationId xmlns:p14="http://schemas.microsoft.com/office/powerpoint/2010/main" val="25472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Oblikovanje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dirty="0" smtClean="0"/>
              <a:t>Vrtna klop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31733"/>
            <a:ext cx="4754562" cy="31666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l-SI" dirty="0" smtClean="0"/>
              <a:t>Vitraž</a:t>
            </a:r>
            <a:endParaRPr lang="sl-S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06" y="3231733"/>
            <a:ext cx="2445136" cy="3341687"/>
          </a:xfrm>
        </p:spPr>
      </p:pic>
    </p:spTree>
    <p:extLst>
      <p:ext uri="{BB962C8B-B14F-4D97-AF65-F5344CB8AC3E}">
        <p14:creationId xmlns:p14="http://schemas.microsoft.com/office/powerpoint/2010/main" val="17071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221</TotalTime>
  <Words>130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 Cen MT</vt:lpstr>
      <vt:lpstr>Tw Cen MT Condensed</vt:lpstr>
      <vt:lpstr>Wingdings 3</vt:lpstr>
      <vt:lpstr>Integral</vt:lpstr>
      <vt:lpstr>MOTIVI divjega kostanja v UMETNOSTI</vt:lpstr>
      <vt:lpstr>Botanična litografija kostanja</vt:lpstr>
      <vt:lpstr>Oblikovanje stekla</vt:lpstr>
      <vt:lpstr>Servirni set</vt:lpstr>
      <vt:lpstr>hortikultura</vt:lpstr>
      <vt:lpstr>Notranja oprema</vt:lpstr>
      <vt:lpstr>Pisarniški dodatki</vt:lpstr>
      <vt:lpstr>oblikovanje</vt:lpstr>
      <vt:lpstr>Oblikovanje</vt:lpstr>
      <vt:lpstr>Oblikovanje</vt:lpstr>
      <vt:lpstr>Notranji dekor</vt:lpstr>
      <vt:lpstr>Štukatura in intarzija</vt:lpstr>
      <vt:lpstr>Filigranstvo</vt:lpstr>
      <vt:lpstr>Poštna kartica in znamka</vt:lpstr>
      <vt:lpstr>PowerPoint Presentation</vt:lpstr>
      <vt:lpstr>Industrijska dediščina in prva svetovna vojna</vt:lpstr>
      <vt:lpstr>Motivi narave v slikarstvu</vt:lpstr>
      <vt:lpstr>Divji kostanj kot motiv impresionizma</vt:lpstr>
    </vt:vector>
  </TitlesOfParts>
  <Company>Ustanova Hiša eksperimentov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MOTIVI NARAVE V MODERNI UMETNOSTI</dc:title>
  <dc:creator>damjana</dc:creator>
  <cp:lastModifiedBy>damjana</cp:lastModifiedBy>
  <cp:revision>16</cp:revision>
  <dcterms:created xsi:type="dcterms:W3CDTF">2020-09-08T10:08:03Z</dcterms:created>
  <dcterms:modified xsi:type="dcterms:W3CDTF">2020-09-14T13:03:52Z</dcterms:modified>
</cp:coreProperties>
</file>